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6" r:id="rId4"/>
    <p:sldId id="285" r:id="rId5"/>
    <p:sldId id="283" r:id="rId6"/>
    <p:sldId id="284" r:id="rId7"/>
    <p:sldId id="286" r:id="rId8"/>
    <p:sldId id="274" r:id="rId9"/>
    <p:sldId id="273" r:id="rId10"/>
    <p:sldId id="276" r:id="rId11"/>
    <p:sldId id="282" r:id="rId12"/>
    <p:sldId id="277" r:id="rId13"/>
    <p:sldId id="279" r:id="rId14"/>
    <p:sldId id="280" r:id="rId15"/>
    <p:sldId id="278" r:id="rId16"/>
    <p:sldId id="287" r:id="rId17"/>
    <p:sldId id="288" r:id="rId18"/>
    <p:sldId id="289" r:id="rId19"/>
    <p:sldId id="290" r:id="rId20"/>
    <p:sldId id="291" r:id="rId21"/>
    <p:sldId id="281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7T05:11:01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3040 274,'-5'0,"-1"-1,1 1,0-1,-1 0,1-1,0 1,-1-1,1 0,0 0,0 0,-3-3,-5-4,1 0,0-1,-5-5,9 8,4 3,-1 1,1 0,-1 0,0 0,0 0,0 1,0 0,0 0,-2 0,-10-2,-1 0,-4 1,0 0,-263-50,-271-39,413 79,1 7,-81 9,182-1,0 2,1 1,0 3,0 1,1 2,0 2,1 1,-27 15,-54 37,-78 59,121-75,-201 143,229-156,2 3,2 1,2 3,-20 27,45-48,0 1,2 0,1 2,1-1,1 2,1-1,2 2,0-1,2 1,1 1,-1 20,5-27,1 0,1-1,1 1,1 0,1-1,1 1,3 7,-2-12,0-1,2 1,0-1,1 0,0-1,1 0,1-1,0 1,7 5,4 1,0 0,1-2,1-1,1-1,0 0,1-2,9 3,23 9,1-2,53 15,-11-11,0-4,49 3,13-6,32-4,-104-15,-1-4,0-4,0-4,55-14,88-27,27-19,-82 17,4-10,-98 30,-2-4,-1-4,16-14,-19 5,-2-3,-2-3,14-18,-42 31,-1-2,-2-2,-3-1,-1-2,6-15,-30 42,-1-1,-1 0,-2-1,0 0,-1 0,3-15,-10 27,0 1,0-1,-1 0,-1 0,0-1,0 1,-1 0,-1 3,1 1,-1-1,0 1,-1 0,0 0,-1 0,1 0,-1 0,-1 1,-2-3,-1-2,-2 1,0 1,0 0,0 0,-2 1,-7-6,-7-1,0 0,-24-10,-5 2,-1 3,-1 2,-21-3,-30-3,-38-1,-21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3200" dirty="0">
                <a:solidFill>
                  <a:srgbClr val="FF0000"/>
                </a:solidFill>
              </a:rPr>
              <a:t>المحاضرة 2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مضاعفة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مضاعفة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2742321" y="2228301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التقسيم المباشر: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نقسم البسط على المقام فنحصل على سلسلة ذات قوى متناقصة وتكون أمثال هذه السلسلة هي قيم الإشارة المتقطعة.</a:t>
            </a: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ABC401E5-B3BE-4F3F-B076-44F13C2EA70A}"/>
              </a:ext>
            </a:extLst>
          </p:cNvPr>
          <p:cNvSpPr txBox="1"/>
          <p:nvPr/>
        </p:nvSpPr>
        <p:spPr>
          <a:xfrm>
            <a:off x="719138" y="3021252"/>
            <a:ext cx="107355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للإشارات التالية باستخدام طريقة التقسيم المباشر وبين فيما إذا كانت الاشارات منتهية أو غير منتهية.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/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/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/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2560CB-89E9-40AE-ACBA-9437B915B86F}"/>
              </a:ext>
            </a:extLst>
          </p:cNvPr>
          <p:cNvCxnSpPr>
            <a:cxnSpLocks/>
          </p:cNvCxnSpPr>
          <p:nvPr/>
        </p:nvCxnSpPr>
        <p:spPr>
          <a:xfrm>
            <a:off x="4282226" y="4535198"/>
            <a:ext cx="1632187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1F8018-DE5E-4CDF-BC73-9991A6DDC531}"/>
              </a:ext>
            </a:extLst>
          </p:cNvPr>
          <p:cNvCxnSpPr>
            <a:cxnSpLocks/>
          </p:cNvCxnSpPr>
          <p:nvPr/>
        </p:nvCxnSpPr>
        <p:spPr>
          <a:xfrm>
            <a:off x="4919730" y="5829525"/>
            <a:ext cx="1448873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/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9403345-9FD3-4BE9-85C9-0DB7C5E81D5D}"/>
              </a:ext>
            </a:extLst>
          </p:cNvPr>
          <p:cNvSpPr/>
          <p:nvPr/>
        </p:nvSpPr>
        <p:spPr>
          <a:xfrm>
            <a:off x="5144232" y="5249871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منتهية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E9AFFC-43C6-44A0-957A-FCB22E760EC6}"/>
              </a:ext>
            </a:extLst>
          </p:cNvPr>
          <p:cNvSpPr/>
          <p:nvPr/>
        </p:nvSpPr>
        <p:spPr>
          <a:xfrm>
            <a:off x="4448942" y="401440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غير منتهية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1" grpId="0"/>
      <p:bldP spid="12" grpId="0"/>
      <p:bldP spid="13" grpId="0"/>
      <p:bldP spid="14" grpId="0" animBg="1"/>
      <p:bldP spid="23" grpId="0" animBg="1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نفرق كثير الحدود ونميز عدة حالات لجذور المقام: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/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/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373549" y="2948566"/>
            <a:ext cx="225254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حالة الجذور البسيطة</a:t>
            </a:r>
          </a:p>
        </p:txBody>
      </p:sp>
      <p:sp>
        <p:nvSpPr>
          <p:cNvPr id="20" name="مربع نص 8">
            <a:extLst>
              <a:ext uri="{FF2B5EF4-FFF2-40B4-BE49-F238E27FC236}">
                <a16:creationId xmlns:a16="http://schemas.microsoft.com/office/drawing/2014/main" id="{7FB51A8D-AD0E-46CA-9464-F0C60B4061FB}"/>
              </a:ext>
            </a:extLst>
          </p:cNvPr>
          <p:cNvSpPr txBox="1"/>
          <p:nvPr/>
        </p:nvSpPr>
        <p:spPr>
          <a:xfrm>
            <a:off x="5914412" y="4710199"/>
            <a:ext cx="49530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حيث : 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dirty="0"/>
              <a:t> , </a:t>
            </a:r>
            <a:r>
              <a:rPr lang="en-US" i="1" dirty="0"/>
              <a:t>p</a:t>
            </a:r>
            <a:r>
              <a:rPr lang="en-US" i="1" baseline="-25000" dirty="0"/>
              <a:t>2</a:t>
            </a:r>
            <a:r>
              <a:rPr lang="en-US" dirty="0"/>
              <a:t> , … ,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ar-SY" dirty="0"/>
              <a:t> تسمى جذور المقام.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blipFill>
                <a:blip r:embed="rId6"/>
                <a:stretch>
                  <a:fillRect l="-1566" t="-7500" b="-2500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373549" y="5626100"/>
            <a:ext cx="1752600" cy="5778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عندها يكون:</a:t>
            </a:r>
          </a:p>
        </p:txBody>
      </p:sp>
    </p:spTree>
    <p:extLst>
      <p:ext uri="{BB962C8B-B14F-4D97-AF65-F5344CB8AC3E}">
        <p14:creationId xmlns:p14="http://schemas.microsoft.com/office/powerpoint/2010/main" val="3348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5" grpId="0"/>
      <p:bldP spid="16" grpId="0"/>
      <p:bldP spid="7" grpId="0"/>
      <p:bldP spid="20" grpId="0"/>
      <p:bldP spid="22" grpId="0"/>
      <p:bldP spid="24" grpId="0"/>
      <p:bldP spid="25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373549" y="765611"/>
            <a:ext cx="225254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حالة الجذور البسيطة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28226" y="2418952"/>
            <a:ext cx="1073554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/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/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/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ar-SY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3496945" y="3325180"/>
                <a:ext cx="5484002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45" y="3325180"/>
                <a:ext cx="5484002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 animBg="1"/>
      <p:bldP spid="2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E0FF-FB71-4069-9873-5246EC0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73" y="1170248"/>
            <a:ext cx="3544453" cy="543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14:cNvPr>
              <p14:cNvContentPartPr/>
              <p14:nvPr/>
            </p14:nvContentPartPr>
            <p14:xfrm>
              <a:off x="5508550" y="2852571"/>
              <a:ext cx="1285200" cy="65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550" y="2843571"/>
                <a:ext cx="130284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1501</Words>
  <Application>Microsoft Office PowerPoint</Application>
  <PresentationFormat>Widescreen</PresentationFormat>
  <Paragraphs>204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  <vt:lpstr>تحويل Z العكسي</vt:lpstr>
      <vt:lpstr>تحويل Z العكسي</vt:lpstr>
      <vt:lpstr>تحويل Z العكسي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122</cp:revision>
  <dcterms:created xsi:type="dcterms:W3CDTF">2019-02-19T07:45:50Z</dcterms:created>
  <dcterms:modified xsi:type="dcterms:W3CDTF">2019-02-27T14:27:47Z</dcterms:modified>
</cp:coreProperties>
</file>